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E00"/>
    <a:srgbClr val="53134B"/>
    <a:srgbClr val="340E58"/>
    <a:srgbClr val="DFEFCA"/>
    <a:srgbClr val="FAC9B8"/>
    <a:srgbClr val="C5EBC3"/>
    <a:srgbClr val="F9F8F8"/>
    <a:srgbClr val="061A40"/>
    <a:srgbClr val="2D3142"/>
    <a:srgbClr val="776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7"/>
    <p:restoredTop sz="94657"/>
  </p:normalViewPr>
  <p:slideViewPr>
    <p:cSldViewPr snapToGrid="0">
      <p:cViewPr>
        <p:scale>
          <a:sx n="120" d="100"/>
          <a:sy n="120" d="100"/>
        </p:scale>
        <p:origin x="848" y="1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E9B6C-8D94-0640-AC43-05AFE4B48811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2B8A-5D86-B541-AB64-A7BAECF72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Photo_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3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_1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A55BF36-1A74-9D32-B714-CA36347F4F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3602446" cy="1938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539EB1-74E7-1532-C1B1-8DFBEC716A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F31950-A29A-7B6B-BBCC-ABCDA79F2D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979E005-A24C-1E02-6BFC-67FE249574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8576E3-D49B-6967-5FBC-6736A34E21C0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B718FD-E29C-EECE-1704-27D5C1E2CE61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solidFill>
                    <a:schemeClr val="tx1"/>
                  </a:solidFill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E98043-1FD8-A04B-EF33-B2B71F208153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accent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E8DB131-3D19-CBAE-5A40-EE86E0EF7B54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28448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5AC7225-F798-2795-0BB4-CFD5306610A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3566160" cy="19389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8A7CEA-D146-4892-AF93-1ACE64A575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3617623-419A-A932-1F7E-C197FB407D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D3A0DC7-8D56-0B2D-F389-13CCAC2922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20E4A0-31D1-86AA-E2C7-54CF529DE457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AA21B6-018A-3BA8-2B97-B17371ECAE79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solidFill>
                    <a:schemeClr val="tx2"/>
                  </a:solidFill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8DF83E-12B9-EF52-4ABB-9322B5A4D8AC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bg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FEAD7E-4E1A-0183-5883-4FBDB5EF5C34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392689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4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1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1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2a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19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2b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2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3a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7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3b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5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4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0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4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3316239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533499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5110277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787879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8D689D-EE4B-B541-5584-D5870CC444EA}"/>
              </a:ext>
            </a:extLst>
          </p:cNvPr>
          <p:cNvSpPr txBox="1"/>
          <p:nvPr userDrawn="1"/>
        </p:nvSpPr>
        <p:spPr>
          <a:xfrm>
            <a:off x="548639" y="157523"/>
            <a:ext cx="4012727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A1EB-02B8-E5B9-3BC5-772407F1D8FF}"/>
              </a:ext>
            </a:extLst>
          </p:cNvPr>
          <p:cNvSpPr txBox="1"/>
          <p:nvPr userDrawn="1"/>
        </p:nvSpPr>
        <p:spPr>
          <a:xfrm>
            <a:off x="548640" y="1215511"/>
            <a:ext cx="379502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0" dirty="0">
                <a:solidFill>
                  <a:schemeClr val="accent1"/>
                </a:solidFill>
                <a:latin typeface="La Luxes Script" pitchFamily="2" charset="0"/>
              </a:rPr>
              <a:t>Advisory</a:t>
            </a:r>
          </a:p>
        </p:txBody>
      </p:sp>
    </p:spTree>
    <p:extLst>
      <p:ext uri="{BB962C8B-B14F-4D97-AF65-F5344CB8AC3E}">
        <p14:creationId xmlns:p14="http://schemas.microsoft.com/office/powerpoint/2010/main" val="1145781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5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940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5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2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6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83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6b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9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7a"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58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7b"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313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8a"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02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8b"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71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9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96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9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34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10350-2E41-3B7F-FA20-35E9304F8FFC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D3F61-FDE0-7863-7A1C-11A996DE06A8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B15-B68A-1A32-79A2-F83DF9821069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accent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4091495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10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78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10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214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_10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F51D-F35F-4EEA-A86B-2847AB1E7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548640" y="4133088"/>
            <a:ext cx="6858000" cy="2176272"/>
          </a:xfrm>
          <a:noFill/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7FF0C-3EA2-42C3-A9F8-0C006EFCB1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auto">
          <a:xfrm>
            <a:off x="548640" y="3624639"/>
            <a:ext cx="6858000" cy="341632"/>
          </a:xfrm>
          <a:noFill/>
        </p:spPr>
        <p:txBody>
          <a:bodyPr wrap="square" lIns="0" bIns="64008" anchor="b">
            <a:spAutoFit/>
          </a:bodyPr>
          <a:lstStyle>
            <a:lvl1pPr marL="0" indent="0">
              <a:lnSpc>
                <a:spcPts val="1800"/>
              </a:lnSpc>
              <a:spcBef>
                <a:spcPts val="1500"/>
              </a:spcBef>
              <a:spcAft>
                <a:spcPts val="300"/>
              </a:spcAft>
              <a:buNone/>
              <a:defRPr sz="1600" cap="all" spc="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12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21B1-ACE3-CF39-CA98-B863B3588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87AAC4-D4C6-0AB3-895C-2CD5571EBBCA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02807F-8DED-EA27-862E-1FD86AB6F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F6D3B-4015-5B04-82F2-4E57779E782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34B23-CB7D-6E46-D58C-5172479CC52A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831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C25024-EC70-3354-80DD-E2B97C7E8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53FD7-2C3E-C1F7-529B-B353CE5205B1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FBA7C3-32C6-6D5B-AF2A-24B0B5C057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2600F-684E-DF9B-F75C-1F105CB29EE9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01F71-5F38-A1A7-B136-9939AD71D0E4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278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4448109-B23A-8E77-834B-4D6E8E522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43" y="565780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FDAFCB-2EDE-89FC-E535-28253ECB27BA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6BA6209-8ED6-3A40-9FFA-FEFEBB65D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9107E-AB2B-7CEF-E014-99F074E6992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45A75-AFB4-FB1C-BEF4-DC4BAAB870FE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41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12CB64-095A-622C-B0F3-E15FF1325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5CCDE2-E321-0F2A-DB32-74A43C12F09C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498585B-7114-7632-FF71-5AB13402C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50698-9739-362B-4842-CF4115BC3FD4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275F1-EB7C-4034-55E0-C38035E1BF44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0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FF0555-FFA8-3C01-6F65-050CFD3CF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DD265A-5DAD-C396-E5DA-98BC5D49534F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1ECADEF-946D-248D-DF48-3982ABC70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B091A-257A-B9B1-83D6-9279336A14AF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AAAD1-4ADF-CB26-BFF7-1FD0E0841081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478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9C6188-AB94-D9FC-4721-C805E1F9A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941CCB-9FEF-0941-087A-9B565B770CE1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687C043-27FC-6AAC-35C2-25112C68D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131EB-E440-1950-3239-C0E5B2857AE7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EB9B3-FA3F-B329-E24D-FD208C694BF9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89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0024A-D57B-5562-A828-B9826DCBF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AC360A-D83F-EB62-6A2D-1A98E5981629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2CEFA45-27CB-E995-B658-08905B300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DD7B-F675-340B-4B05-5DACD202C25C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9B0CF-29C9-6031-D21F-ECF27467F501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428C687-7435-44AB-18DB-A10299EF7C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7C3120-D8B3-AF8C-C33E-7761F3FC73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4D75F8-3BE2-860E-35D3-885F05D7D1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6EBAA3B-BD9F-20A5-5605-2551F1776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C20919-D651-6D0C-12B3-6E600A6FA9DA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9F54DE-331F-4F35-A210-6564C4F95F83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2B8197-8E0D-4D0D-A93D-AEB89B839EC5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accent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6A5C4E3-E065-D60D-F7C0-CF72961A9577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1988887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57FEA0-9654-16BB-BCBE-5833BD271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186DC6-2723-2451-42B7-A608507E6724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A0E1E4B-3542-A414-040A-09748F2A6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5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0AFC09-759A-5D3B-CD77-82A9FF6E719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38404-544A-C54B-B3D4-1A495196488E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719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4F33-A944-587B-08F8-BCBDE8E07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C5EA00-E766-30F1-BF2C-85BD29647DBA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5596C91-7B32-6AC3-C428-9987F2A9A7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4AB54-DB08-E5B7-369F-73BA7565F84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92F61-6E74-F828-5C4F-CF3010119158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45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6114EDA-3D68-70DA-F4D1-44142A310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352466-CA8B-FE06-FEF9-EE8C5150A5C6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DDAA007-AEEC-C207-E856-11A1E053B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1FE2A-A634-0FD8-0350-E2D93F10D9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AE9F7-BA61-C725-B312-4A09900816B1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24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0DCC4C-12A5-D669-8DEA-C6CC0E2ED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283324-4439-D5C2-A887-9B573EE512CE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135C0F9-DCCF-BCDA-9FC1-A32F80DD52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310F4-3556-8BF8-AEA1-8843C70DB24A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BB5FF-373B-04D7-6B73-4797E8DCB4F1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34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4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D07F40-1042-24B3-CA35-BBC647780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604130-C410-CF05-22D1-3148E8DC1F9C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2E854F8-19CB-992C-8F54-9F07BBD70E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E0E38-FAB8-4A24-028B-357408BE4CDF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045DA-9B68-3355-4D25-2A750DABDDDF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542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5"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FB9D6A4-1FF3-5F12-0ECA-F44B49A47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924AB7-931F-9D32-8D27-E64F37580960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424F701-DEA6-7E79-64AA-8C8EF26A0E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5508D-DB21-8F43-D2F1-6B95CE469E2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9AD3F-05B0-A616-19CB-8C6983F8DCB5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093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6"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62D8558-3000-4F28-15B3-1433F22B3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1F5AE6-C904-040E-8C2A-75FE47905C77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4DAA2D5-E97C-1918-F2A8-49BAA0E0E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320B8A-181D-4068-B9FD-46F07F2C9BD4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2F78C5-FD10-FA8A-B72F-2A6208F15335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561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Full_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1303C22-6C28-24EE-35FD-8B7CEF7D2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11BCAF-A63B-DC94-F4A3-3CE1248F3A81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3AC334B-76A2-E8F3-05AF-E37EC4E36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620EC-8DAB-1C69-A217-464A9C5987A0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2B22E-A341-DAD0-4F92-03A7041A36BA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178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Full_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1303C22-6C28-24EE-35FD-8B7CEF7D2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61151" cy="443198"/>
          </a:xfrm>
        </p:spPr>
        <p:txBody>
          <a:bodyPr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11BCAF-A63B-DC94-F4A3-3CE1248F3A81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3AC334B-76A2-E8F3-05AF-E37EC4E36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1"/>
            <a:ext cx="3663425" cy="1384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AE1A8-66CD-5F1F-8824-BF8EABDDDAC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CF2E2-2CE9-8501-10D5-178574F4BB8A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247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AD8F5-63C8-07F4-8E02-6D31FCECA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78623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9D2CF-96CF-18C1-B21F-314E397FF89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10980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726B2B-D949-F172-8B2A-C7E7DB8E9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76"/>
            <a:ext cx="10980565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91690-35DF-DC62-D5B2-D172C57C63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38E4C51-E23C-8875-4958-EEAD294B0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1357143"/>
            <a:ext cx="5266944" cy="658368"/>
          </a:xfrm>
          <a:noFill/>
          <a:effectLst/>
        </p:spPr>
        <p:txBody>
          <a:bodyPr bIns="64008"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20 pt)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D1AFED4-E8AA-F0C8-DBCC-D7E61AD18B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auto">
          <a:xfrm>
            <a:off x="548640" y="2294425"/>
            <a:ext cx="5266944" cy="4014936"/>
          </a:xfrm>
        </p:spPr>
        <p:txBody>
          <a:bodyPr/>
          <a:lstStyle>
            <a:lvl1pPr>
              <a:spcBef>
                <a:spcPts val="15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28600" indent="-228600"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200" indent="-228600"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 dirty="0"/>
              <a:t>Click to add text (Segoe UI 18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C5365A-FCBF-7090-C9E8-99694A1E24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373368" y="1357143"/>
            <a:ext cx="5266944" cy="658368"/>
          </a:xfrm>
          <a:noFill/>
          <a:effectLst/>
        </p:spPr>
        <p:txBody>
          <a:bodyPr bIns="64008"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20 pt)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CFB008AD-3305-1A2F-8643-5DB0F48025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6373368" y="2294425"/>
            <a:ext cx="5266944" cy="4014936"/>
          </a:xfrm>
        </p:spPr>
        <p:txBody>
          <a:bodyPr/>
          <a:lstStyle>
            <a:lvl1pPr>
              <a:spcBef>
                <a:spcPts val="15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28600" indent="-228600"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200" indent="-228600">
              <a:spcBef>
                <a:spcPts val="600"/>
              </a:spcBef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en-US" dirty="0"/>
              <a:t>Click to add text (Segoe UI 18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06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10350-2E41-3B7F-FA20-35E9304F8FFC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D3F61-FDE0-7863-7A1C-11A996DE06A8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B15-B68A-1A32-79A2-F83DF9821069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bg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572036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AD8F5-63C8-07F4-8E02-6D31FCECA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78623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9D2CF-96CF-18C1-B21F-314E397FF89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10980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726B2B-D949-F172-8B2A-C7E7DB8E9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76"/>
            <a:ext cx="10980565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91690-35DF-DC62-D5B2-D172C57C63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F3C45A1-48F8-BCFD-36FF-14DF53D0CA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1372823"/>
            <a:ext cx="3328416" cy="658368"/>
          </a:xfrm>
          <a:noFill/>
          <a:effectLst/>
        </p:spPr>
        <p:txBody>
          <a:bodyPr bIns="64008"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20 pt)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C1669C0-5969-40A9-48F2-C17CDE7DC9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auto">
          <a:xfrm>
            <a:off x="548640" y="2325784"/>
            <a:ext cx="3328416" cy="3983576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228600" indent="-228600">
              <a:spcBef>
                <a:spcPts val="600"/>
              </a:spcBef>
              <a:defRPr sz="1800"/>
            </a:lvl2pPr>
            <a:lvl3pPr marL="457200" indent="-228600">
              <a:spcBef>
                <a:spcPts val="600"/>
              </a:spcBef>
              <a:defRPr sz="1800"/>
            </a:lvl3pPr>
          </a:lstStyle>
          <a:p>
            <a:pPr lvl="0"/>
            <a:r>
              <a:rPr lang="en-US" dirty="0"/>
              <a:t>Click to add (Segoe UI 18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563E95A-AC76-E5D2-4F2D-D22C8B908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30268" y="1372823"/>
            <a:ext cx="3328416" cy="658368"/>
          </a:xfrm>
          <a:noFill/>
          <a:effectLst/>
        </p:spPr>
        <p:txBody>
          <a:bodyPr bIns="64008"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20 pt)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2FB68E8-5952-B1FC-C43C-E0C87A04669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4430268" y="2325784"/>
            <a:ext cx="3328416" cy="3983576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228600" indent="-228600">
              <a:spcBef>
                <a:spcPts val="600"/>
              </a:spcBef>
              <a:defRPr sz="1800"/>
            </a:lvl2pPr>
            <a:lvl3pPr marL="457200" indent="-228600">
              <a:spcBef>
                <a:spcPts val="600"/>
              </a:spcBef>
              <a:defRPr sz="1800"/>
            </a:lvl3pPr>
          </a:lstStyle>
          <a:p>
            <a:pPr lvl="0"/>
            <a:r>
              <a:rPr lang="en-US" dirty="0"/>
              <a:t>Click to add (Segoe UI 18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4E8428-7118-045E-6C59-A92C7537FC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311896" y="1372823"/>
            <a:ext cx="3328416" cy="658368"/>
          </a:xfrm>
          <a:noFill/>
          <a:effectLst/>
        </p:spPr>
        <p:txBody>
          <a:bodyPr bIns="64008" anchor="b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20 pt)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45F9F041-F4F6-FA28-B574-4F97931BA96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auto">
          <a:xfrm>
            <a:off x="8311896" y="2325784"/>
            <a:ext cx="3328416" cy="3983576"/>
          </a:xfrm>
        </p:spPr>
        <p:txBody>
          <a:bodyPr/>
          <a:lstStyle>
            <a:lvl1pPr>
              <a:spcBef>
                <a:spcPts val="1500"/>
              </a:spcBef>
              <a:defRPr sz="1800"/>
            </a:lvl1pPr>
            <a:lvl2pPr marL="228600" indent="-228600">
              <a:spcBef>
                <a:spcPts val="600"/>
              </a:spcBef>
              <a:defRPr sz="1800"/>
            </a:lvl2pPr>
            <a:lvl3pPr marL="457200" indent="-228600">
              <a:spcBef>
                <a:spcPts val="600"/>
              </a:spcBef>
              <a:defRPr sz="1800"/>
            </a:lvl3pPr>
          </a:lstStyle>
          <a:p>
            <a:pPr lvl="0"/>
            <a:r>
              <a:rPr lang="en-US" dirty="0"/>
              <a:t>Click to add (Segoe UI 18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9226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AD8F5-63C8-07F4-8E02-6D31FCECA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78623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9D2CF-96CF-18C1-B21F-314E397FF89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10980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726B2B-D949-F172-8B2A-C7E7DB8E9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76"/>
            <a:ext cx="10980565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91690-35DF-DC62-D5B2-D172C57C63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C0F47EB-4881-7F30-8ECB-AB76BDA32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1396120"/>
            <a:ext cx="2423160" cy="658368"/>
          </a:xfrm>
          <a:noFill/>
          <a:effectLst/>
        </p:spPr>
        <p:txBody>
          <a:bodyPr bIns="64008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18 pt)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5161F524-912C-6C5C-4D08-008A214A37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auto">
          <a:xfrm>
            <a:off x="548640" y="2372378"/>
            <a:ext cx="2423160" cy="3936982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16 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C2986DD-5014-F5EF-EEAF-E08031572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438144" y="1396120"/>
            <a:ext cx="2423160" cy="658368"/>
          </a:xfrm>
          <a:noFill/>
          <a:effectLst/>
        </p:spPr>
        <p:txBody>
          <a:bodyPr bIns="64008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18 pt)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F472EFBB-61C3-E53B-6BBB-A46EB2BD7F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3438144" y="2372378"/>
            <a:ext cx="2423160" cy="3936982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 16 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29BEFD4-EFF3-7EA4-4441-3E2A0CE1DC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327648" y="1396120"/>
            <a:ext cx="2423160" cy="658368"/>
          </a:xfrm>
          <a:noFill/>
          <a:effectLst/>
        </p:spPr>
        <p:txBody>
          <a:bodyPr bIns="64008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18 pt)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89FF3775-B840-0A2A-85FA-DF079759A72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auto">
          <a:xfrm>
            <a:off x="6327648" y="2372378"/>
            <a:ext cx="2423160" cy="3936982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 16 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10759F-5175-4723-95AE-EDF9FB1803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217152" y="1396120"/>
            <a:ext cx="2423160" cy="658368"/>
          </a:xfrm>
          <a:noFill/>
          <a:effectLst/>
        </p:spPr>
        <p:txBody>
          <a:bodyPr bIns="64008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(Segoe UI 18 pt)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FAB8CE23-AD50-AEE0-75D5-BA6200321F7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auto">
          <a:xfrm>
            <a:off x="9217152" y="2372378"/>
            <a:ext cx="2423160" cy="3936982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 16 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3473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AD8F5-63C8-07F4-8E02-6D31FCECA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78623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9D2CF-96CF-18C1-B21F-314E397FF89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10980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726B2B-D949-F172-8B2A-C7E7DB8E9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76"/>
            <a:ext cx="10980565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91690-35DF-DC62-D5B2-D172C57C63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F66CD5A-2E19-7D12-921D-56AE65D079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1378647"/>
            <a:ext cx="1847088" cy="658368"/>
          </a:xfrm>
          <a:noFill/>
          <a:effectLst/>
        </p:spPr>
        <p:txBody>
          <a:bodyPr bIns="64008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(Arial 18 pt)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8852BED-E80D-ADB6-65DE-F0BC41A029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 bwMode="auto">
          <a:xfrm>
            <a:off x="548640" y="2337432"/>
            <a:ext cx="1847088" cy="3971928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16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1F2CCCC-A23F-5734-6189-F967BEA9B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859786" y="1378647"/>
            <a:ext cx="1847088" cy="658368"/>
          </a:xfrm>
          <a:noFill/>
          <a:effectLst/>
        </p:spPr>
        <p:txBody>
          <a:bodyPr bIns="64008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(Arial 18 pt)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97DB3E46-15CE-D25F-835D-CFBB299656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2859786" y="2337432"/>
            <a:ext cx="1847088" cy="3971928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16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9358D8B-5335-CB8A-8FD1-A380E77656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170932" y="1378647"/>
            <a:ext cx="1847088" cy="658368"/>
          </a:xfrm>
          <a:noFill/>
          <a:effectLst/>
        </p:spPr>
        <p:txBody>
          <a:bodyPr bIns="64008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(Arial 18 pt)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088FC196-521D-A3D8-3785-0671205F8A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auto">
          <a:xfrm>
            <a:off x="5170932" y="2337432"/>
            <a:ext cx="1847088" cy="3971928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16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4B9C0F1-BF0A-7F05-18F9-73B8D3153D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482078" y="1378647"/>
            <a:ext cx="1847088" cy="658368"/>
          </a:xfrm>
          <a:noFill/>
          <a:effectLst/>
        </p:spPr>
        <p:txBody>
          <a:bodyPr bIns="64008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(Arial 18 pt)</a:t>
            </a:r>
          </a:p>
        </p:txBody>
      </p: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0F515006-6269-ECED-46CE-1FE82387E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auto">
          <a:xfrm>
            <a:off x="7482078" y="2337432"/>
            <a:ext cx="1847088" cy="3971928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16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5F45F4CB-A0E3-E6EE-471A-734032B09F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9793224" y="1378647"/>
            <a:ext cx="1847088" cy="658368"/>
          </a:xfrm>
          <a:noFill/>
          <a:effectLst/>
        </p:spPr>
        <p:txBody>
          <a:bodyPr bIns="64008"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(Arial 18 pt)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90053DB8-DDFC-6026-2B4B-51510678BA1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auto">
          <a:xfrm>
            <a:off x="9793224" y="2337432"/>
            <a:ext cx="1847088" cy="3971928"/>
          </a:xfrm>
        </p:spPr>
        <p:txBody>
          <a:bodyPr/>
          <a:lstStyle>
            <a:lvl1pPr>
              <a:spcBef>
                <a:spcPts val="1500"/>
              </a:spcBef>
              <a:defRPr sz="1600"/>
            </a:lvl1pPr>
            <a:lvl2pPr marL="182880" indent="-182880">
              <a:spcBef>
                <a:spcPts val="600"/>
              </a:spcBef>
              <a:defRPr sz="1600"/>
            </a:lvl2pPr>
            <a:lvl3pPr marL="365760" indent="-18288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add text (Segoe UI 16 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1822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A91690-35DF-DC62-D5B2-D172C57C63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B48DBFA-623B-C2A6-9D16-ED37B3D78D5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 bwMode="gray">
          <a:xfrm>
            <a:off x="1069848" y="2011680"/>
            <a:ext cx="2286000" cy="2286000"/>
          </a:xfrm>
          <a:prstGeom prst="ellipse">
            <a:avLst/>
          </a:prstGeom>
          <a:ln w="76200">
            <a:solidFill>
              <a:srgbClr val="F4F3F3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Placeholder for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3B09C7-6C06-B25B-0D5D-64C1F76FD3F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4951476" y="2011680"/>
            <a:ext cx="2286000" cy="2286000"/>
          </a:xfrm>
          <a:prstGeom prst="ellipse">
            <a:avLst/>
          </a:prstGeom>
          <a:ln w="76200">
            <a:solidFill>
              <a:srgbClr val="F4F3F3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Placeholder for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2A42E7C-CCC3-F312-C797-61A88528B32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8833104" y="2011680"/>
            <a:ext cx="2286000" cy="2286000"/>
          </a:xfrm>
          <a:prstGeom prst="ellipse">
            <a:avLst/>
          </a:prstGeom>
          <a:ln w="76200">
            <a:solidFill>
              <a:srgbClr val="F4F3F3"/>
            </a:solidFill>
            <a:miter lim="800000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Placeholder for picture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5E008D1-F9DB-C90F-BD32-88619D58DD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48640" y="4572000"/>
            <a:ext cx="3328416" cy="424732"/>
          </a:xfr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78645C-27B8-2D62-193E-F6DE20C7D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430268" y="4572000"/>
            <a:ext cx="3328416" cy="424732"/>
          </a:xfr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28F074B-3401-ED70-19D4-DE8A3E9C00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311896" y="4572000"/>
            <a:ext cx="3328416" cy="424732"/>
          </a:xfr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Presenter’s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D52EA2B-1749-C1B8-EA9E-9D76CC2946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48640" y="5074920"/>
            <a:ext cx="3328416" cy="535531"/>
          </a:xfr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9CF4905-753F-1536-E9FB-299D87FA09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30268" y="5074920"/>
            <a:ext cx="3328416" cy="535531"/>
          </a:xfr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70373EE-A628-199C-34E3-345FD6606D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8311896" y="5074920"/>
            <a:ext cx="3328416" cy="535531"/>
          </a:xfr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Email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D4A9A7-36E9-8173-66B0-9F506474A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10978623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5AAD6E-AB97-FB73-2E43-1F54139D4FFA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10980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EF74F43-39B7-815C-5087-018233FC78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424" y="496576"/>
            <a:ext cx="10980565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695586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Half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DC2F37-D6AC-99F7-33E9-0397830A35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5014178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923B6A-E230-6398-2247-F64EFE22EE37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240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1CD564-0154-8262-FB72-D982C423FF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500779"/>
            <a:ext cx="5012401" cy="1384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22D40-AC53-DD1B-EC8B-848539F950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D77BFFB4-738B-47CB-4761-C77438AC99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2889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Half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02A43-5E3B-328A-4BE1-A75B3906D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5021435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BB37C5-2831-5CE0-2F04-3856B3F91284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965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2EC583-C765-5F1A-0C6F-878A2D9571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2"/>
            <a:ext cx="5019657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34AB6-5FEF-C650-95FC-FA22CCBB05C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3ACEAC55-3D3A-C3ED-A726-A0AD84D1F9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543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Half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0A228A-AC92-0C41-547D-0C18A5FA8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5028692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D36C4-65FD-FD70-6ECB-43E1637D0008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3063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D9C476-76C7-74CE-B14E-92B7C32533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63"/>
            <a:ext cx="5028692" cy="13846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F1EB7-98E4-65F0-57D4-230F6F302BB5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4797A46D-9436-6BE2-4FBB-5AE198C25B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987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Half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9ED5BA-4866-4742-6C2B-75197E686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5014178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7B67E2-9EA4-1D2B-7506-1E049538C714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240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DB7AB1-2E3E-B9DA-96D6-FC23690E2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87"/>
            <a:ext cx="5012402" cy="13844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E8357-C34F-7755-1AB2-A958C2F1ABC5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94C3BCC2-2A84-A5E2-440A-2A62A66F20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727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Half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32B113-06C9-2370-E604-84F33D6E4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5021435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DCD111-EC47-2B4D-D8E5-7CA059413BDE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965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3A60E7-12A5-1444-72EC-4C6151B671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2"/>
            <a:ext cx="5019657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F6BD3D-1391-477D-5881-CEF7E36C5AF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FF18C4F3-E8B3-62EE-B462-5FC55712D0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34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Half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3CB58A-AF54-5A89-D39B-A9668A657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5014178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1F39A-6CCC-C67B-A4B2-20C709F34C2F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240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BA53E6-F3BB-53AD-6422-A8A72F5186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32"/>
            <a:ext cx="5012402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EE1AD-5406-7582-C84D-CE772D8ADD04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F84A962A-4024-5EF1-F95A-B3B16188CF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53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CD29D7-282F-F9FB-6902-F35F8958E5CC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D3F61-FDE0-7863-7A1C-11A996DE06A8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B15-B68A-1A32-79A2-F83DF9821069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accent2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2542741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1AD8F5-63C8-07F4-8E02-6D31FCECA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5014178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9D2CF-96CF-18C1-B21F-314E397FF89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2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726B2B-D949-F172-8B2A-C7E7DB8E9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5"/>
            <a:ext cx="5012402" cy="13845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2726-B654-9D94-DBD4-C927F6285E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0CAAD9FC-E2C5-930C-5ACE-428E48EE87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114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1AD8F5-63C8-07F4-8E02-6D31FCECA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5014178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E59D2CF-96CF-18C1-B21F-314E397FF89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50124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726B2B-D949-F172-8B2A-C7E7DB8E9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5"/>
            <a:ext cx="5012402" cy="13845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91690-35DF-DC62-D5B2-D172C57C639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387CAEE5-BAD7-8482-24AA-3230AFB45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5012401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0015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1F7A1A-D7B3-56FB-3CA6-6B5388DB8634}"/>
              </a:ext>
            </a:extLst>
          </p:cNvPr>
          <p:cNvSpPr/>
          <p:nvPr userDrawn="1"/>
        </p:nvSpPr>
        <p:spPr bwMode="white">
          <a:xfrm>
            <a:off x="8132064" y="0"/>
            <a:ext cx="405993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026BA2A-083D-0DBA-5898-D992500F6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680450" y="1856232"/>
            <a:ext cx="2962275" cy="314553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 (Segoe UI 18 pt)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8280C8-01DF-238C-D16B-0D194FBD1496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499248" y="654420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CA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fld id="{DA07F8F6-7554-49F2-A940-4760BCDD8FCA}" type="slidenum">
              <a:rPr lang="en-US" sz="900" smtClean="0">
                <a:solidFill>
                  <a:srgbClr val="A3A1A8"/>
                </a:solidFill>
              </a:rPr>
              <a:pPr algn="r">
                <a:spcBef>
                  <a:spcPts val="0"/>
                </a:spcBef>
              </a:pPr>
              <a:t>‹#›</a:t>
            </a:fld>
            <a:endParaRPr lang="en-US" sz="900">
              <a:solidFill>
                <a:srgbClr val="A3A1A8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4A68A1-5548-6925-FA72-093948EA7795}"/>
              </a:ext>
            </a:extLst>
          </p:cNvPr>
          <p:cNvCxnSpPr/>
          <p:nvPr userDrawn="1"/>
        </p:nvCxnSpPr>
        <p:spPr bwMode="black">
          <a:xfrm>
            <a:off x="8132064" y="0"/>
            <a:ext cx="0" cy="685800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98DE637-4204-7C27-3F52-0521B2071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69645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84CF6C-5108-B65A-9C82-70487FC38844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96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64D6277-D2AF-690B-AE5C-382DE3093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6"/>
            <a:ext cx="6965766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68C9B0-FFBC-7187-7021-6B804643D4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964534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7209B-136E-7EE4-8E63-A17D6FACF512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846992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1F7A1A-D7B3-56FB-3CA6-6B5388DB8634}"/>
              </a:ext>
            </a:extLst>
          </p:cNvPr>
          <p:cNvSpPr/>
          <p:nvPr userDrawn="1"/>
        </p:nvSpPr>
        <p:spPr bwMode="white">
          <a:xfrm>
            <a:off x="8132064" y="0"/>
            <a:ext cx="4059936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026BA2A-083D-0DBA-5898-D992500F6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680450" y="1856232"/>
            <a:ext cx="2962275" cy="314553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 (Segoe UI 18 pt)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8280C8-01DF-238C-D16B-0D194FBD1496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499248" y="654420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CA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fld id="{DA07F8F6-7554-49F2-A940-4760BCDD8FCA}" type="slidenum">
              <a:rPr lang="en-US" sz="900" smtClean="0">
                <a:solidFill>
                  <a:srgbClr val="A3A1A8"/>
                </a:solidFill>
              </a:rPr>
              <a:pPr algn="r">
                <a:spcBef>
                  <a:spcPts val="0"/>
                </a:spcBef>
              </a:pPr>
              <a:t>‹#›</a:t>
            </a:fld>
            <a:endParaRPr lang="en-US" sz="900">
              <a:solidFill>
                <a:srgbClr val="A3A1A8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4A68A1-5548-6925-FA72-093948EA7795}"/>
              </a:ext>
            </a:extLst>
          </p:cNvPr>
          <p:cNvCxnSpPr/>
          <p:nvPr userDrawn="1"/>
        </p:nvCxnSpPr>
        <p:spPr bwMode="black">
          <a:xfrm>
            <a:off x="8132064" y="0"/>
            <a:ext cx="0" cy="685800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98DE637-4204-7C27-3F52-0521B2071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69645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84CF6C-5108-B65A-9C82-70487FC38844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96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64D6277-D2AF-690B-AE5C-382DE3093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6"/>
            <a:ext cx="6965766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72B7FC7D-49AF-C058-EAC2-A941349743B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964534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9A968-8B8F-99EF-5ACA-B69259C54B3D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3018546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1F7A1A-D7B3-56FB-3CA6-6B5388DB8634}"/>
              </a:ext>
            </a:extLst>
          </p:cNvPr>
          <p:cNvSpPr/>
          <p:nvPr userDrawn="1"/>
        </p:nvSpPr>
        <p:spPr bwMode="white">
          <a:xfrm>
            <a:off x="8132064" y="0"/>
            <a:ext cx="4059936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026BA2A-083D-0DBA-5898-D992500F64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680450" y="1856232"/>
            <a:ext cx="2962275" cy="314553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 (Segoe UI 18 pt)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8280C8-01DF-238C-D16B-0D194FBD1496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499248" y="654420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CA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fld id="{DA07F8F6-7554-49F2-A940-4760BCDD8FCA}" type="slidenum">
              <a:rPr lang="en-US" sz="900" smtClean="0">
                <a:solidFill>
                  <a:srgbClr val="A3A1A8"/>
                </a:solidFill>
              </a:rPr>
              <a:pPr algn="r">
                <a:spcBef>
                  <a:spcPts val="0"/>
                </a:spcBef>
              </a:pPr>
              <a:t>‹#›</a:t>
            </a:fld>
            <a:endParaRPr lang="en-US" sz="900">
              <a:solidFill>
                <a:srgbClr val="A3A1A8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4A68A1-5548-6925-FA72-093948EA7795}"/>
              </a:ext>
            </a:extLst>
          </p:cNvPr>
          <p:cNvCxnSpPr/>
          <p:nvPr userDrawn="1"/>
        </p:nvCxnSpPr>
        <p:spPr bwMode="black">
          <a:xfrm>
            <a:off x="8132064" y="0"/>
            <a:ext cx="0" cy="685800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CC31ED3-C08B-1C14-ABC0-5ACBAAB8A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69645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1E059A-E84E-F4A9-0A32-FCB604EAA7DD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96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EE38325-BDD3-3E2E-9987-1C39A1270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6"/>
            <a:ext cx="6965766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B7776F2-577C-C497-0E37-C8D345ED08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964534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9C442-B8B5-6203-73F2-3FFFAAE1C760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1443531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lor_Half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BE3644-94B6-FD41-3F2B-A22D8FF76144}"/>
              </a:ext>
            </a:extLst>
          </p:cNvPr>
          <p:cNvSpPr/>
          <p:nvPr userDrawn="1"/>
        </p:nvSpPr>
        <p:spPr bwMode="white">
          <a:xfrm>
            <a:off x="8132064" y="0"/>
            <a:ext cx="4059936" cy="6858000"/>
          </a:xfrm>
          <a:prstGeom prst="rect">
            <a:avLst/>
          </a:prstGeom>
          <a:solidFill>
            <a:srgbClr val="F4F3F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180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DD83072-D250-24D3-FE5E-E837183715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680450" y="1856232"/>
            <a:ext cx="2962275" cy="3145536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text (Segoe UI 18 pt)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647837-46BF-BEEF-415E-E3592FBD489A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11499248" y="6544205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defPPr>
              <a:defRPr lang="en-CA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defRPr lang="en-US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fld id="{DA07F8F6-7554-49F2-A940-4760BCDD8FCA}" type="slidenum">
              <a:rPr lang="en-US" sz="900" smtClean="0">
                <a:solidFill>
                  <a:srgbClr val="A3A1A8"/>
                </a:solidFill>
              </a:rPr>
              <a:pPr algn="r">
                <a:spcBef>
                  <a:spcPts val="0"/>
                </a:spcBef>
              </a:pPr>
              <a:t>‹#›</a:t>
            </a:fld>
            <a:endParaRPr lang="en-US" sz="900">
              <a:solidFill>
                <a:srgbClr val="A3A1A8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B4D407-DE9E-E5E6-0CF0-D355CBB7C792}"/>
              </a:ext>
            </a:extLst>
          </p:cNvPr>
          <p:cNvCxnSpPr/>
          <p:nvPr userDrawn="1"/>
        </p:nvCxnSpPr>
        <p:spPr bwMode="black">
          <a:xfrm>
            <a:off x="8132064" y="0"/>
            <a:ext cx="0" cy="6858000"/>
          </a:xfrm>
          <a:prstGeom prst="line">
            <a:avLst/>
          </a:prstGeom>
          <a:ln w="9525" cap="flat">
            <a:solidFill>
              <a:srgbClr val="F4F3F3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059939D-8FC3-F148-813A-6742BBCD2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69645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95081-3BD6-BBFB-B370-8D1CE1F24E1C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9657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2EFA14A-9E9A-348F-3F62-BDE6F99BBD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6"/>
            <a:ext cx="6965766" cy="138454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3A66F37-87E6-4A42-BCB1-861FD3C6D8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964534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1CFE5-94A5-5F42-4360-A874788E5C26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30184989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56DED3-F5FA-A6FA-61B8-A7A27EBC10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68502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302B9B-3860-E1A1-BA56-D44C5313E0AA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47808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D046F7-3204-BF36-D0B3-0928821C7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500779"/>
            <a:ext cx="6847806" cy="1384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5F2188DC-FF5E-0CF0-ECF8-122E324B0A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5BF4B-B3DA-7260-701C-B9EC375CAEF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681842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10AFD5-64AF-4DDD-9BBA-0BC852A8B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6864749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BC6BCF-7BE7-8E1A-BAC8-6E5F8F57B98E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6231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21A149-F080-2098-34C4-20B780DDC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2"/>
            <a:ext cx="6862318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D53A6D2-978D-0047-14C4-94F4A9AF04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2D1DE-E387-E5EB-CA6E-9BD2A6645E23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2446724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D9D84F-833A-D08A-7C8C-D73992A5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68502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4052A-6CB6-D73A-0955-EC32EA0F8C5C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5287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3B0EC8D-B4CB-8D79-A1AB-F61E9B86C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63"/>
            <a:ext cx="6850234" cy="13846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DFE59F42-05B8-9C2F-85C8-0EC8AD225D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E67BE-EA45-F749-C30B-1C4CE243188D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3371788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307FD4-7B36-7E32-F72A-4F770FF9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685749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FC82B9-772C-32FD-A8B3-0B798D728F2F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5506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13A060-ABAE-5333-64D9-E972549AEA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87"/>
            <a:ext cx="6855062" cy="13844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EC437F5A-E0AD-D185-1AAF-B4BE90DC0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B5634-6DAF-3FFA-094D-9A4ED2530B4E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421501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5"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10350-2E41-3B7F-FA20-35E9304F8FFC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D3F61-FDE0-7863-7A1C-11A996DE06A8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B15-B68A-1A32-79A2-F83DF9821069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bg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21874420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013201-7CAE-03CA-B546-D7ED4113C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6864749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158C74-7910-4B42-B4AB-043E0599FECF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62318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C8FE1B-7AE9-2AE9-F42D-FD3E9A61E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2"/>
            <a:ext cx="6862318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190C2F2A-ECF2-01C7-826F-051C63A1ADB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DD969-6E76-9386-F7BB-E04721C951A7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4848100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F603C6-072B-5D4D-9E07-339638C08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685749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BC49DF-AE92-6762-5EE3-99CBD0147442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55063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8AA916-7A2C-D430-2EF5-FE744DBFC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32"/>
            <a:ext cx="6855062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CF9E9297-1AA1-46D0-6A51-DE68F5D932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ECCE7-EC53-48B5-204B-83332E069B89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1309746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hird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5B530B-382D-CB6B-1B2F-AE8C048CE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685749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182684-50FC-9442-7CEC-4295B56F7471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5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62F2F0-ED3E-3B7B-12C9-B9E9A44DE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5"/>
            <a:ext cx="6855062" cy="13845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F414A429-576F-7E2B-9675-86B59B7EFC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5E0EB-0EA7-FC13-2EA9-48290CCBDCE6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14677242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Third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7931020" y="0"/>
            <a:ext cx="42609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5B530B-382D-CB6B-1B2F-AE8C048CE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685749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182684-50FC-9442-7CEC-4295B56F7471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6855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062F2F0-ED3E-3B7B-12C9-B9E9A44DE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75"/>
            <a:ext cx="6855062" cy="13845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D1986758-D880-4939-3734-28ACF992A6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5" y="1538474"/>
            <a:ext cx="6899738" cy="4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2692D-7F3F-FB91-4068-C21A19957106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3844142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1950" y="0"/>
            <a:ext cx="2880049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F4DCBF-36B7-DFEA-7FB5-C2D3C06DC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82218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B4CBCC-CBEA-643C-87F4-C01CE27266C0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1892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F403A26-7794-1827-687E-A90E91F6D2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500779"/>
            <a:ext cx="8218920" cy="1384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D5340D5-B500-E572-B9E0-41A1C8C791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5C980-EE99-DB16-7494-A1A494DDDA13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17618593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1950" y="0"/>
            <a:ext cx="28800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BF363C-6608-6532-0C44-EF1F68B867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8229092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E831B0-D36C-B850-4AE8-8862AAB3FEBE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2617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3B21F1B-5D09-DF7A-25DB-5E2E3B388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2"/>
            <a:ext cx="8226178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E964334-8549-84F4-697E-00CA2E31E9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79DC0-F5C6-AB43-0C60-879E44B568AD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2165370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299510" y="0"/>
            <a:ext cx="289249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076071-981B-6702-2ED1-97069D96CD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8229091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C4C55E-E630-4D29-8D15-C9930356BFE9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3226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2134415-6AE3-CFBC-9F0C-C0A0176CE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3" y="496563"/>
            <a:ext cx="8229091" cy="138467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9BEB71C-F45B-8044-8D39-EC7CCF4192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FFC99-06F5-FE17-01EE-F467AEFD3546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2843687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1950" y="0"/>
            <a:ext cx="2880049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48F61-F703-379C-F759-24ABBAD5D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8236348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680E0A-5B6C-E947-DFC2-237EB544A512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3343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A961874-8C6E-E81A-A048-EB094C7AF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87"/>
            <a:ext cx="8233431" cy="138443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75E8B67D-3620-BDC2-9C4A-144F38F33D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273D5-3234-1B13-3128-3E6908F67CC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38466103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1950" y="0"/>
            <a:ext cx="2880049" cy="6858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8357C-E65F-5C73-A71E-020E983B0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8243606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8181F6-B4D6-FF5C-40FD-DF205538D8E6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4068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07D8B82-4F1B-7F1A-73E7-EF283FF2E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32"/>
            <a:ext cx="8240687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474CEE58-3099-E30B-F74D-9B17A4FA8F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C1ADF-67D6-355E-7F53-19B427C4E51B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36713129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1950" y="0"/>
            <a:ext cx="2880049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CC23D4-A691-D57B-E8AE-CF04B96127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6" y="635031"/>
            <a:ext cx="8221834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E9C50A-223D-B983-D6CB-3EACC232F346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18924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4529364-FB67-91C8-4818-5300EFFE35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5" y="496532"/>
            <a:ext cx="8218922" cy="1384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D1D02540-FF3E-67EC-6722-8B48C9B3A0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56E20-F39F-15C3-728D-20252719BB4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266821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10350-2E41-3B7F-FA20-35E9304F8FFC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D3F61-FDE0-7863-7A1C-11A996DE06A8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B15-B68A-1A32-79A2-F83DF9821069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bg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1451869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Quarter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8170" y="0"/>
            <a:ext cx="28738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34622C-97EA-FC6E-2055-9165E94C8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8221835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314521-B3EC-8833-C745-FC823085C6A2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18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6F97B96-AA35-83D6-6B39-A73A62E81B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75"/>
            <a:ext cx="8218923" cy="13845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418D6DE9-501A-D110-20D6-28D72E56D0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B53FA-C864-99E6-3A42-72D683F52EFD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42507166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Quarter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C0FF1C-5B6B-A94A-DBEE-6A3137B63EFA}"/>
              </a:ext>
            </a:extLst>
          </p:cNvPr>
          <p:cNvSpPr/>
          <p:nvPr userDrawn="1"/>
        </p:nvSpPr>
        <p:spPr>
          <a:xfrm>
            <a:off x="9318170" y="0"/>
            <a:ext cx="28738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34622C-97EA-FC6E-2055-9165E94C8E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365" y="635031"/>
            <a:ext cx="8221835" cy="443198"/>
          </a:xfrm>
        </p:spPr>
        <p:txBody>
          <a:bodyPr tIns="0" rIns="0" bIns="0"/>
          <a:lstStyle/>
          <a:p>
            <a:r>
              <a:rPr lang="en-US" dirty="0"/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314521-B3EC-8833-C745-FC823085C6A2}"/>
              </a:ext>
            </a:extLst>
          </p:cNvPr>
          <p:cNvCxnSpPr>
            <a:cxnSpLocks/>
          </p:cNvCxnSpPr>
          <p:nvPr userDrawn="1"/>
        </p:nvCxnSpPr>
        <p:spPr>
          <a:xfrm>
            <a:off x="615424" y="1078229"/>
            <a:ext cx="8218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6F97B96-AA35-83D6-6B39-A73A62E81B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424" y="496575"/>
            <a:ext cx="8218923" cy="138455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000" b="0" i="0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D9F572DD-25D2-7C89-A18C-B3B38F56B4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484" y="1538474"/>
            <a:ext cx="8225715" cy="4571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A4FA3-0A2F-4BAB-23D4-7F08EFE2814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1898863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20450BA-10D7-EB5D-2DE1-99FCF10DEB03}"/>
              </a:ext>
            </a:extLst>
          </p:cNvPr>
          <p:cNvSpPr txBox="1"/>
          <p:nvPr userDrawn="1"/>
        </p:nvSpPr>
        <p:spPr>
          <a:xfrm>
            <a:off x="617365" y="496575"/>
            <a:ext cx="7165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0" b="0" i="0" kern="1200" dirty="0">
                <a:solidFill>
                  <a:schemeClr val="accent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CASE STUDY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76B3702-A792-EB6C-93A9-96133547F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66" y="3013406"/>
            <a:ext cx="4555135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 …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B4E50B-D36C-DBD1-5980-923A9FA18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65" y="1675009"/>
            <a:ext cx="4555136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 ….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6786FC-E960-33D1-EA2C-35688EFD3E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072" y="4603178"/>
            <a:ext cx="4591722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 …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0F30092-8376-D096-6147-0E3D08A45B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365" y="1434675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FF49FB-6228-BD24-EDCF-12207501B1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365" y="2773072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E64011-202A-1ADB-FE63-D1171BEB9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072" y="4362844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accent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068B41-429D-48C6-FF4B-80E5CDE51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0668" y="5142839"/>
            <a:ext cx="1555699" cy="110800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buNone/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algn="l" defTabSz="914400" rtl="0" eaLnBrk="1" latinLnBrk="0" hangingPunct="1">
              <a:defRPr lang="en-US" sz="800" i="1" kern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Captions for visuals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9D7F5F-B68B-8866-5C45-2CF0EF7600FA}"/>
              </a:ext>
            </a:extLst>
          </p:cNvPr>
          <p:cNvSpPr txBox="1">
            <a:spLocks/>
          </p:cNvSpPr>
          <p:nvPr userDrawn="1"/>
        </p:nvSpPr>
        <p:spPr>
          <a:xfrm>
            <a:off x="617365" y="635031"/>
            <a:ext cx="8221835" cy="4431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3550D1-B380-A8D8-548E-FC365E57D9A4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57E690-6BB6-5049-4727-EA4067DD5F7E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57B79-B2D3-D59F-470B-BC334199C398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2415958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Stu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20450BA-10D7-EB5D-2DE1-99FCF10DEB03}"/>
              </a:ext>
            </a:extLst>
          </p:cNvPr>
          <p:cNvSpPr txBox="1"/>
          <p:nvPr userDrawn="1"/>
        </p:nvSpPr>
        <p:spPr>
          <a:xfrm>
            <a:off x="617365" y="496575"/>
            <a:ext cx="7165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0" b="0" i="0" kern="1200" dirty="0">
                <a:solidFill>
                  <a:schemeClr val="accent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CASE STUDY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76B3702-A792-EB6C-93A9-96133547F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66" y="3013406"/>
            <a:ext cx="4555135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 …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B4E50B-D36C-DBD1-5980-923A9FA18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65" y="1675009"/>
            <a:ext cx="4555136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 ….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6786FC-E960-33D1-EA2C-35688EFD3E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072" y="4603178"/>
            <a:ext cx="4591722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 …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0F30092-8376-D096-6147-0E3D08A45B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365" y="1434675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FF49FB-6228-BD24-EDCF-12207501B1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365" y="2773072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E64011-202A-1ADB-FE63-D1171BEB9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072" y="4362844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068B41-429D-48C6-FF4B-80E5CDE51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0668" y="5142839"/>
            <a:ext cx="1555699" cy="110800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buNone/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algn="l" defTabSz="914400" rtl="0" eaLnBrk="1" latinLnBrk="0" hangingPunct="1">
              <a:defRPr lang="en-US" sz="800" i="1" kern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Captions for visuals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9D7F5F-B68B-8866-5C45-2CF0EF7600FA}"/>
              </a:ext>
            </a:extLst>
          </p:cNvPr>
          <p:cNvSpPr txBox="1">
            <a:spLocks/>
          </p:cNvSpPr>
          <p:nvPr userDrawn="1"/>
        </p:nvSpPr>
        <p:spPr>
          <a:xfrm>
            <a:off x="617365" y="635031"/>
            <a:ext cx="8221835" cy="4431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3550D1-B380-A8D8-548E-FC365E57D9A4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C23AF-5CFB-4BE0-F0DC-94AA67782F44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E3A33-DA6C-4B74-8875-49292DD5269E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21918843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eStu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20450BA-10D7-EB5D-2DE1-99FCF10DEB03}"/>
              </a:ext>
            </a:extLst>
          </p:cNvPr>
          <p:cNvSpPr txBox="1"/>
          <p:nvPr userDrawn="1"/>
        </p:nvSpPr>
        <p:spPr>
          <a:xfrm>
            <a:off x="617365" y="496575"/>
            <a:ext cx="7165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0" b="0" i="0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CASE STUDY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76B3702-A792-EB6C-93A9-96133547F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66" y="3013406"/>
            <a:ext cx="4555135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 …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B4E50B-D36C-DBD1-5980-923A9FA18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65" y="1675009"/>
            <a:ext cx="4555136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 ….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6786FC-E960-33D1-EA2C-35688EFD3E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072" y="4603178"/>
            <a:ext cx="4591722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 …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0F30092-8376-D096-6147-0E3D08A45B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365" y="1434675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FF49FB-6228-BD24-EDCF-12207501B1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365" y="2773072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E64011-202A-1ADB-FE63-D1171BEB9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072" y="4362844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tx1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068B41-429D-48C6-FF4B-80E5CDE51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0668" y="5142839"/>
            <a:ext cx="1555699" cy="110800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buNone/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algn="l" defTabSz="914400" rtl="0" eaLnBrk="1" latinLnBrk="0" hangingPunct="1">
              <a:defRPr lang="en-US" sz="800" i="1" kern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Captions for visuals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9D7F5F-B68B-8866-5C45-2CF0EF7600FA}"/>
              </a:ext>
            </a:extLst>
          </p:cNvPr>
          <p:cNvSpPr txBox="1">
            <a:spLocks/>
          </p:cNvSpPr>
          <p:nvPr userDrawn="1"/>
        </p:nvSpPr>
        <p:spPr>
          <a:xfrm>
            <a:off x="617365" y="635031"/>
            <a:ext cx="8221835" cy="4431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3550D1-B380-A8D8-548E-FC365E57D9A4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BA1F88-DDFF-A464-F32C-DF4228CA23BD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CE589-B9B7-5C6D-EABC-1160F0A2C846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10931112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seStud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20450BA-10D7-EB5D-2DE1-99FCF10DEB03}"/>
              </a:ext>
            </a:extLst>
          </p:cNvPr>
          <p:cNvSpPr txBox="1"/>
          <p:nvPr userDrawn="1"/>
        </p:nvSpPr>
        <p:spPr>
          <a:xfrm>
            <a:off x="617365" y="496575"/>
            <a:ext cx="71654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000" b="0" i="0" kern="1200" dirty="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CASE STUDY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76B3702-A792-EB6C-93A9-96133547F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366" y="3013406"/>
            <a:ext cx="4555135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 …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B4E50B-D36C-DBD1-5980-923A9FA18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365" y="1675009"/>
            <a:ext cx="4555136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 ….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36786FC-E960-33D1-EA2C-35688EFD3E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9072" y="4603178"/>
            <a:ext cx="4591722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en-US" sz="1400" kern="1200" dirty="0" smtClean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 …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0F30092-8376-D096-6147-0E3D08A45B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365" y="1434675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FF49FB-6228-BD24-EDCF-12207501B1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365" y="2773072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E64011-202A-1ADB-FE63-D1171BEB983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9072" y="4362844"/>
            <a:ext cx="1987995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US" sz="1400" b="1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RESULT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2068B41-429D-48C6-FF4B-80E5CDE51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40668" y="5142839"/>
            <a:ext cx="1555699" cy="110800"/>
          </a:xfr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buNone/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algn="l" defTabSz="914400" rtl="0" eaLnBrk="1" latinLnBrk="0" hangingPunct="1">
              <a:defRPr lang="en-US" sz="800" i="1" kern="1200" dirty="0" smtClean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algn="l" defTabSz="914400" rtl="0" eaLnBrk="1" latinLnBrk="0" hangingPunct="1">
              <a:defRPr lang="en-US" sz="800" i="1" kern="1200" dirty="0">
                <a:solidFill>
                  <a:schemeClr val="bg1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Captions for visuals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9D7F5F-B68B-8866-5C45-2CF0EF7600FA}"/>
              </a:ext>
            </a:extLst>
          </p:cNvPr>
          <p:cNvSpPr txBox="1">
            <a:spLocks/>
          </p:cNvSpPr>
          <p:nvPr userDrawn="1"/>
        </p:nvSpPr>
        <p:spPr>
          <a:xfrm>
            <a:off x="617365" y="635031"/>
            <a:ext cx="8221835" cy="44319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3550D1-B380-A8D8-548E-FC365E57D9A4}"/>
              </a:ext>
            </a:extLst>
          </p:cNvPr>
          <p:cNvCxnSpPr/>
          <p:nvPr userDrawn="1"/>
        </p:nvCxnSpPr>
        <p:spPr>
          <a:xfrm>
            <a:off x="615424" y="1078229"/>
            <a:ext cx="109572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25CCA4-6B81-80A7-9EF7-FAD754055AD5}"/>
              </a:ext>
            </a:extLst>
          </p:cNvPr>
          <p:cNvSpPr txBox="1"/>
          <p:nvPr userDrawn="1"/>
        </p:nvSpPr>
        <p:spPr>
          <a:xfrm>
            <a:off x="11523339" y="647735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BF112E78-E381-6246-AC55-67E0192554C5}" type="slidenum">
              <a:rPr lang="en-US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en-US" sz="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C06AE-95F6-EEC9-C4A4-B7589CE22C9A}"/>
              </a:ext>
            </a:extLst>
          </p:cNvPr>
          <p:cNvSpPr txBox="1"/>
          <p:nvPr userDrawn="1"/>
        </p:nvSpPr>
        <p:spPr>
          <a:xfrm>
            <a:off x="613485" y="6477356"/>
            <a:ext cx="120385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NDH Advisory LLC © 2026</a:t>
            </a:r>
          </a:p>
        </p:txBody>
      </p:sp>
    </p:spTree>
    <p:extLst>
      <p:ext uri="{BB962C8B-B14F-4D97-AF65-F5344CB8AC3E}">
        <p14:creationId xmlns:p14="http://schemas.microsoft.com/office/powerpoint/2010/main" val="42438698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6927570-C840-7859-5177-29439C3ED26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4133088"/>
            <a:ext cx="6858000" cy="2176272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Thank you!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For further questions, please contact: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Natalie Hanson, Ph.D.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hello@nataliehanson.com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+1 847.971.2061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E77C5-EBE8-067E-C462-2F00D1B563D5}"/>
              </a:ext>
            </a:extLst>
          </p:cNvPr>
          <p:cNvSpPr txBox="1"/>
          <p:nvPr userDrawn="1"/>
        </p:nvSpPr>
        <p:spPr>
          <a:xfrm>
            <a:off x="548639" y="157523"/>
            <a:ext cx="4012727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NDH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88232-A436-615F-DC51-C2BACDD90EB0}"/>
              </a:ext>
            </a:extLst>
          </p:cNvPr>
          <p:cNvSpPr txBox="1"/>
          <p:nvPr userDrawn="1"/>
        </p:nvSpPr>
        <p:spPr>
          <a:xfrm>
            <a:off x="548640" y="1215511"/>
            <a:ext cx="379502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0" dirty="0">
                <a:solidFill>
                  <a:schemeClr val="accent1"/>
                </a:solidFill>
                <a:latin typeface="La Luxes Script" pitchFamily="2" charset="0"/>
              </a:rPr>
              <a:t>Advisory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7046BD-8BEA-7061-A415-F399EEE1A40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2757" y="2563882"/>
            <a:ext cx="2187947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</p:spTree>
    <p:extLst>
      <p:ext uri="{BB962C8B-B14F-4D97-AF65-F5344CB8AC3E}">
        <p14:creationId xmlns:p14="http://schemas.microsoft.com/office/powerpoint/2010/main" val="1044134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9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8426B68-447D-B5DC-E63B-913BD52EB32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4133088"/>
            <a:ext cx="6858000" cy="2176272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Thank you!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For further questions, please contact: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Natalie Hanson, Ph.D.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hello@nataliehanson.com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+1 847.971.2061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BE025-49F4-E550-1F16-626ADECE80E6}"/>
              </a:ext>
            </a:extLst>
          </p:cNvPr>
          <p:cNvSpPr txBox="1"/>
          <p:nvPr userDrawn="1"/>
        </p:nvSpPr>
        <p:spPr>
          <a:xfrm>
            <a:off x="548640" y="157523"/>
            <a:ext cx="361566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000" b="1" dirty="0">
                <a:solidFill>
                  <a:schemeClr val="tx2"/>
                </a:solidFill>
                <a:latin typeface="Myriad Pro" panose="020B0503030403020204" pitchFamily="34" charset="0"/>
              </a:rPr>
              <a:t>NDH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FE72C-72C7-2F09-A835-6ADA962C876C}"/>
              </a:ext>
            </a:extLst>
          </p:cNvPr>
          <p:cNvSpPr txBox="1"/>
          <p:nvPr userDrawn="1"/>
        </p:nvSpPr>
        <p:spPr>
          <a:xfrm>
            <a:off x="548640" y="1215511"/>
            <a:ext cx="379502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0" dirty="0">
                <a:solidFill>
                  <a:schemeClr val="accent1"/>
                </a:solidFill>
                <a:latin typeface="La Luxes Script" pitchFamily="2" charset="0"/>
              </a:rPr>
              <a:t>Advisory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9EE488B-A591-3F74-3631-90DA95EEE62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2757" y="2563882"/>
            <a:ext cx="2187947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</p:spTree>
    <p:extLst>
      <p:ext uri="{BB962C8B-B14F-4D97-AF65-F5344CB8AC3E}">
        <p14:creationId xmlns:p14="http://schemas.microsoft.com/office/powerpoint/2010/main" val="17584591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_10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26B6909-3780-ABC5-90FD-2860CEF99B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4133088"/>
            <a:ext cx="6858000" cy="2176272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Thank you!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For further questions, please contact: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Natalie Hanson, Ph.D.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hello@nataliehanson.com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+1 847.971.2061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AB597B-50EE-DE24-5796-CD95CED3EAC8}"/>
              </a:ext>
            </a:extLst>
          </p:cNvPr>
          <p:cNvSpPr txBox="1"/>
          <p:nvPr userDrawn="1"/>
        </p:nvSpPr>
        <p:spPr>
          <a:xfrm>
            <a:off x="548640" y="157523"/>
            <a:ext cx="361566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000" b="1" dirty="0">
                <a:solidFill>
                  <a:schemeClr val="accent1"/>
                </a:solidFill>
                <a:latin typeface="Myriad Pro" panose="020B0503030403020204" pitchFamily="34" charset="0"/>
              </a:rPr>
              <a:t>NDH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23A44-3253-6B98-02CF-6ABD66A7E995}"/>
              </a:ext>
            </a:extLst>
          </p:cNvPr>
          <p:cNvSpPr txBox="1"/>
          <p:nvPr userDrawn="1"/>
        </p:nvSpPr>
        <p:spPr>
          <a:xfrm>
            <a:off x="548640" y="1215511"/>
            <a:ext cx="379502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0" dirty="0">
                <a:solidFill>
                  <a:schemeClr val="bg1"/>
                </a:solidFill>
                <a:latin typeface="La Luxes Script" pitchFamily="2" charset="0"/>
              </a:rPr>
              <a:t>Advisory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D3CE387-6016-194E-8CD0-2DA855B3D59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2757" y="2563882"/>
            <a:ext cx="2187947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</p:spTree>
    <p:extLst>
      <p:ext uri="{BB962C8B-B14F-4D97-AF65-F5344CB8AC3E}">
        <p14:creationId xmlns:p14="http://schemas.microsoft.com/office/powerpoint/2010/main" val="29986039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_10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C3DB42-8D31-435E-B234-25F1065FA0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48640" y="3966270"/>
            <a:ext cx="685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826B6909-3780-ABC5-90FD-2860CEF99B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4133088"/>
            <a:ext cx="6858000" cy="2176272"/>
          </a:xfrm>
          <a:prstGeom prst="rect">
            <a:avLst/>
          </a:prstGeom>
          <a:noFill/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Thank you!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For further questions, please contact:</a:t>
            </a: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b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Natalie Hanson, Ph.D.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hello@nataliehanson.com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+1 847.971.2061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834EF-44B6-C0E1-D936-38847E25D7C8}"/>
              </a:ext>
            </a:extLst>
          </p:cNvPr>
          <p:cNvSpPr txBox="1"/>
          <p:nvPr userDrawn="1"/>
        </p:nvSpPr>
        <p:spPr>
          <a:xfrm>
            <a:off x="548640" y="157523"/>
            <a:ext cx="361566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000" b="1" dirty="0">
                <a:solidFill>
                  <a:schemeClr val="bg1"/>
                </a:solidFill>
                <a:latin typeface="Myriad Pro" panose="020B0503030403020204" pitchFamily="34" charset="0"/>
              </a:rPr>
              <a:t>NDH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B7154-CAD1-77A9-2E83-41D4525172DC}"/>
              </a:ext>
            </a:extLst>
          </p:cNvPr>
          <p:cNvSpPr txBox="1"/>
          <p:nvPr userDrawn="1"/>
        </p:nvSpPr>
        <p:spPr>
          <a:xfrm>
            <a:off x="548640" y="1215511"/>
            <a:ext cx="379502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0" dirty="0">
                <a:solidFill>
                  <a:schemeClr val="accent1"/>
                </a:solidFill>
                <a:latin typeface="La Luxes Script" pitchFamily="2" charset="0"/>
              </a:rPr>
              <a:t>Advisory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A854358-2E8C-E0C3-5811-D7025980CB8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92757" y="2563882"/>
            <a:ext cx="2187947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</p:spTree>
    <p:extLst>
      <p:ext uri="{BB962C8B-B14F-4D97-AF65-F5344CB8AC3E}">
        <p14:creationId xmlns:p14="http://schemas.microsoft.com/office/powerpoint/2010/main" val="166637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47C6351-C212-9C02-DEF5-D486E176612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8640" y="6157371"/>
            <a:ext cx="5760720" cy="193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i="0" dirty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what scaling companies need next.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F1D028-A9CF-3CB0-FF9A-69C2DE932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auto">
          <a:xfrm>
            <a:off x="548639" y="2965358"/>
            <a:ext cx="8319589" cy="830997"/>
          </a:xfrm>
        </p:spPr>
        <p:txBody>
          <a:bodyPr wrap="square" tIns="0" rIns="0" bIns="0" anchor="b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913672-2D45-549B-99E4-9BC71DB71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auto">
          <a:xfrm>
            <a:off x="548640" y="4182618"/>
            <a:ext cx="4654731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Prepared for Client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BDDFB15-3714-FDF1-9F3D-E4599752FE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48640" y="4759396"/>
            <a:ext cx="4654731" cy="1938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10350-2E41-3B7F-FA20-35E9304F8FFC}"/>
              </a:ext>
            </a:extLst>
          </p:cNvPr>
          <p:cNvGrpSpPr/>
          <p:nvPr userDrawn="1"/>
        </p:nvGrpSpPr>
        <p:grpSpPr>
          <a:xfrm>
            <a:off x="548640" y="506730"/>
            <a:ext cx="2013372" cy="1540986"/>
            <a:chOff x="548640" y="506730"/>
            <a:chExt cx="2013372" cy="1540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8D3F61-FDE0-7863-7A1C-11A996DE06A8}"/>
                </a:ext>
              </a:extLst>
            </p:cNvPr>
            <p:cNvSpPr txBox="1"/>
            <p:nvPr userDrawn="1"/>
          </p:nvSpPr>
          <p:spPr>
            <a:xfrm>
              <a:off x="548640" y="506730"/>
              <a:ext cx="1915589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7200" b="1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NDH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4FFB15-B68A-1A32-79A2-F83DF9821069}"/>
                </a:ext>
              </a:extLst>
            </p:cNvPr>
            <p:cNvSpPr txBox="1"/>
            <p:nvPr userDrawn="1"/>
          </p:nvSpPr>
          <p:spPr>
            <a:xfrm>
              <a:off x="548640" y="1032053"/>
              <a:ext cx="2013372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6600" dirty="0">
                  <a:solidFill>
                    <a:schemeClr val="bg1"/>
                  </a:solidFill>
                  <a:latin typeface="La Luxes Script" pitchFamily="2" charset="0"/>
                </a:rPr>
                <a:t>Advisory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6E2D81-2C33-BE2B-59E4-1737E2A8339D}"/>
              </a:ext>
            </a:extLst>
          </p:cNvPr>
          <p:cNvSpPr txBox="1"/>
          <p:nvPr userDrawn="1"/>
        </p:nvSpPr>
        <p:spPr>
          <a:xfrm>
            <a:off x="522513" y="4436998"/>
            <a:ext cx="2197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Natalie Hanson, Ph.D.</a:t>
            </a:r>
          </a:p>
        </p:txBody>
      </p:sp>
    </p:spTree>
    <p:extLst>
      <p:ext uri="{BB962C8B-B14F-4D97-AF65-F5344CB8AC3E}">
        <p14:creationId xmlns:p14="http://schemas.microsoft.com/office/powerpoint/2010/main" val="19148595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rgbClr val="03363C"/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rgbClr val="03363C"/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rgbClr val="03363C"/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rgbClr val="03363C"/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rgbClr val="03363C"/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03363C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3363C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033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336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3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1FA60-140A-C9CB-8F34-F5B3D14D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06" y="658812"/>
            <a:ext cx="10961151" cy="535531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7419B-00F2-B6EA-048C-6E3DFA47A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485" y="1551458"/>
            <a:ext cx="10961150" cy="4647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52" r:id="rId2"/>
    <p:sldLayoutId id="2147483745" r:id="rId3"/>
    <p:sldLayoutId id="2147483755" r:id="rId4"/>
    <p:sldLayoutId id="2147483747" r:id="rId5"/>
    <p:sldLayoutId id="2147483748" r:id="rId6"/>
    <p:sldLayoutId id="2147483749" r:id="rId7"/>
    <p:sldLayoutId id="2147483753" r:id="rId8"/>
    <p:sldLayoutId id="2147483751" r:id="rId9"/>
    <p:sldLayoutId id="2147483690" r:id="rId10"/>
    <p:sldLayoutId id="2147483691" r:id="rId11"/>
    <p:sldLayoutId id="2147483766" r:id="rId12"/>
    <p:sldLayoutId id="2147483767" r:id="rId13"/>
    <p:sldLayoutId id="2147483744" r:id="rId14"/>
    <p:sldLayoutId id="2147483765" r:id="rId15"/>
    <p:sldLayoutId id="2147483768" r:id="rId16"/>
    <p:sldLayoutId id="2147483769" r:id="rId17"/>
    <p:sldLayoutId id="2147483780" r:id="rId18"/>
    <p:sldLayoutId id="2147483782" r:id="rId19"/>
    <p:sldLayoutId id="2147483783" r:id="rId20"/>
    <p:sldLayoutId id="2147483785" r:id="rId21"/>
    <p:sldLayoutId id="2147483772" r:id="rId22"/>
    <p:sldLayoutId id="2147483773" r:id="rId23"/>
    <p:sldLayoutId id="2147483774" r:id="rId24"/>
    <p:sldLayoutId id="2147483776" r:id="rId25"/>
    <p:sldLayoutId id="2147483777" r:id="rId26"/>
    <p:sldLayoutId id="2147483779" r:id="rId27"/>
    <p:sldLayoutId id="2147483786" r:id="rId28"/>
    <p:sldLayoutId id="2147483787" r:id="rId29"/>
    <p:sldLayoutId id="2147483789" r:id="rId30"/>
    <p:sldLayoutId id="2147483790" r:id="rId31"/>
    <p:sldLayoutId id="2147483810" r:id="rId32"/>
    <p:sldLayoutId id="2147483671" r:id="rId33"/>
    <p:sldLayoutId id="2147483658" r:id="rId34"/>
    <p:sldLayoutId id="2147483660" r:id="rId35"/>
    <p:sldLayoutId id="2147483728" r:id="rId36"/>
    <p:sldLayoutId id="2147483729" r:id="rId37"/>
    <p:sldLayoutId id="2147483730" r:id="rId38"/>
    <p:sldLayoutId id="2147483705" r:id="rId39"/>
    <p:sldLayoutId id="2147483659" r:id="rId40"/>
    <p:sldLayoutId id="2147483712" r:id="rId41"/>
    <p:sldLayoutId id="2147483713" r:id="rId42"/>
    <p:sldLayoutId id="2147483715" r:id="rId43"/>
    <p:sldLayoutId id="2147483725" r:id="rId44"/>
    <p:sldLayoutId id="2147483726" r:id="rId45"/>
    <p:sldLayoutId id="2147483727" r:id="rId46"/>
    <p:sldLayoutId id="2147483714" r:id="rId47"/>
    <p:sldLayoutId id="2147483798" r:id="rId48"/>
    <p:sldLayoutId id="2147483860" r:id="rId49"/>
    <p:sldLayoutId id="2147483854" r:id="rId50"/>
    <p:sldLayoutId id="2147483855" r:id="rId51"/>
    <p:sldLayoutId id="2147483856" r:id="rId52"/>
    <p:sldLayoutId id="2147483866" r:id="rId53"/>
    <p:sldLayoutId id="2147483853" r:id="rId54"/>
    <p:sldLayoutId id="2147483673" r:id="rId55"/>
    <p:sldLayoutId id="2147483672" r:id="rId56"/>
    <p:sldLayoutId id="2147483721" r:id="rId57"/>
    <p:sldLayoutId id="2147483722" r:id="rId58"/>
    <p:sldLayoutId id="2147483723" r:id="rId59"/>
    <p:sldLayoutId id="2147483724" r:id="rId60"/>
    <p:sldLayoutId id="2147483799" r:id="rId61"/>
    <p:sldLayoutId id="2147483871" r:id="rId62"/>
    <p:sldLayoutId id="2147483861" r:id="rId63"/>
    <p:sldLayoutId id="2147483868" r:id="rId64"/>
    <p:sldLayoutId id="2147483862" r:id="rId65"/>
    <p:sldLayoutId id="2147483707" r:id="rId66"/>
    <p:sldLayoutId id="2147483679" r:id="rId67"/>
    <p:sldLayoutId id="2147483678" r:id="rId68"/>
    <p:sldLayoutId id="2147483716" r:id="rId69"/>
    <p:sldLayoutId id="2147483717" r:id="rId70"/>
    <p:sldLayoutId id="2147483718" r:id="rId71"/>
    <p:sldLayoutId id="2147483719" r:id="rId72"/>
    <p:sldLayoutId id="2147483800" r:id="rId73"/>
    <p:sldLayoutId id="2147483708" r:id="rId74"/>
    <p:sldLayoutId id="2147483676" r:id="rId75"/>
    <p:sldLayoutId id="2147483675" r:id="rId76"/>
    <p:sldLayoutId id="2147483702" r:id="rId77"/>
    <p:sldLayoutId id="2147483688" r:id="rId78"/>
    <p:sldLayoutId id="2147483709" r:id="rId79"/>
    <p:sldLayoutId id="2147483689" r:id="rId80"/>
    <p:sldLayoutId id="2147483801" r:id="rId81"/>
    <p:sldLayoutId id="2147483791" r:id="rId82"/>
    <p:sldLayoutId id="2147483792" r:id="rId83"/>
    <p:sldLayoutId id="2147483793" r:id="rId84"/>
    <p:sldLayoutId id="2147483802" r:id="rId85"/>
    <p:sldLayoutId id="2147483876" r:id="rId86"/>
    <p:sldLayoutId id="2147483874" r:id="rId87"/>
    <p:sldLayoutId id="2147483905" r:id="rId88"/>
    <p:sldLayoutId id="2147483906" r:id="rId89"/>
    <p:sldLayoutId id="2147483908" r:id="rId9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nataliehanson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18388-F5AA-76F8-E481-305EF9E46B0C}"/>
              </a:ext>
            </a:extLst>
          </p:cNvPr>
          <p:cNvSpPr/>
          <p:nvPr/>
        </p:nvSpPr>
        <p:spPr>
          <a:xfrm>
            <a:off x="145060" y="5687113"/>
            <a:ext cx="3980373" cy="117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CAF802-FFB9-2280-C1D2-6CEB55F0C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Natalie D. Hanson, Ph.D. — Fractional Executive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328C27-AEE7-10FA-81BB-99D39A848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2244" y="1878627"/>
            <a:ext cx="6890449" cy="4564700"/>
          </a:xfrm>
        </p:spPr>
        <p:txBody>
          <a:bodyPr>
            <a:no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I build the capabilities fast-growing technology companies don't yet have — ten times, at every stage of the product, commercial, and customer lifecycle. When you're at an inflection point, I've likely been there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Through NDH Advisory, working with enterprise software, professional services, and health technology companies at inflection points — scaling, pivoting, or rebuilding what isn't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At ZS Associates, launched a digital solutions practice from zero to $30M in net new revenue in under two years; team grew to 300 people across three continents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At SAP, ran strategic programs for C-suite and board leadership as the company scaled from 11K to 85K people</a:t>
            </a:r>
          </a:p>
          <a:p>
            <a:r>
              <a:rPr lang="en-US" sz="1700" dirty="0">
                <a:solidFill>
                  <a:schemeClr val="tx1"/>
                </a:solidFill>
              </a:rPr>
              <a:t>Trained as an anthropologist and active investor, I pay close attention to the humans inside complex systems — which is why the things I build tend to last. A long-term commitment to health equity — in women's health and in LGBTQ+ care — reflected in how I invest, advise, and engage.</a:t>
            </a:r>
          </a:p>
        </p:txBody>
      </p:sp>
      <p:pic>
        <p:nvPicPr>
          <p:cNvPr id="6" name="Picture 5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4F931C42-7FF2-2982-E0ED-A8636756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-113" r="23756" b="113"/>
          <a:stretch>
            <a:fillRect/>
          </a:stretch>
        </p:blipFill>
        <p:spPr>
          <a:xfrm>
            <a:off x="673735" y="1878626"/>
            <a:ext cx="3451698" cy="345169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1B7FC52-52C5-9CF2-E022-E4C6E61F167E}"/>
              </a:ext>
            </a:extLst>
          </p:cNvPr>
          <p:cNvGrpSpPr/>
          <p:nvPr/>
        </p:nvGrpSpPr>
        <p:grpSpPr>
          <a:xfrm>
            <a:off x="673735" y="5552279"/>
            <a:ext cx="2830527" cy="659223"/>
            <a:chOff x="508195" y="4041068"/>
            <a:chExt cx="2713894" cy="7901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E1C8C8-ABBA-F662-2B4A-BE4FCCDDCB5C}"/>
                </a:ext>
              </a:extLst>
            </p:cNvPr>
            <p:cNvGrpSpPr/>
            <p:nvPr/>
          </p:nvGrpSpPr>
          <p:grpSpPr>
            <a:xfrm>
              <a:off x="516833" y="4041068"/>
              <a:ext cx="2705256" cy="790186"/>
              <a:chOff x="486548" y="3906912"/>
              <a:chExt cx="2705256" cy="790186"/>
            </a:xfrm>
          </p:grpSpPr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AC36CE7-0D31-3148-7AF7-49A728FDC6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624" y="3906912"/>
                <a:ext cx="2569180" cy="787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8" indent="-228598" algn="l" defTabSz="914391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1400" kern="1200" smtClean="0">
                    <a:solidFill>
                      <a:srgbClr val="03363C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lvl1pPr>
                <a:lvl2pPr marL="685793" indent="-228598" algn="l" defTabSz="914391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400" kern="1200" smtClean="0">
                    <a:solidFill>
                      <a:srgbClr val="03363C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lvl2pPr>
                <a:lvl3pPr marL="1142989" indent="-228598" algn="l" defTabSz="914391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400" kern="1200" smtClean="0">
                    <a:solidFill>
                      <a:srgbClr val="03363C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lvl3pPr>
                <a:lvl4pPr marL="1600185" indent="-228598" algn="l" defTabSz="914391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400" kern="1200" smtClean="0">
                    <a:solidFill>
                      <a:srgbClr val="03363C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lvl4pPr>
                <a:lvl5pPr marL="2057380" indent="-228598" algn="l" defTabSz="914391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400" kern="1200">
                    <a:solidFill>
                      <a:srgbClr val="03363C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lvl5pPr>
                <a:lvl6pPr marL="2514576" indent="-228598" algn="l" defTabSz="914391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72" indent="-228598" algn="l" defTabSz="914391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67" indent="-228598" algn="l" defTabSz="914391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63" indent="-228598" algn="l" defTabSz="914391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https://www.linkedin.com/in/nataliehanson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  <a:hlinkClick r:id="rId3"/>
                  </a:rPr>
                  <a:t>http://www.nataliehanson.com</a:t>
                </a:r>
                <a:endParaRPr lang="en-US" sz="1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http://www.calendly.com/nataliehanson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hello@nataliehanson.com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+1 847.971.2061 (U.S. Central time)</a:t>
                </a: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21FB40-282D-53CD-3308-2D04B16AE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548" y="3957668"/>
                <a:ext cx="127789" cy="11542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A3152E3-4B2D-BB1D-C943-44DD806BD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284" y="4582798"/>
                <a:ext cx="114300" cy="114300"/>
              </a:xfrm>
              <a:prstGeom prst="rect">
                <a:avLst/>
              </a:prstGeom>
            </p:spPr>
          </p:pic>
        </p:grpSp>
        <p:pic>
          <p:nvPicPr>
            <p:cNvPr id="22" name="Picture 21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B331D914-DC44-6E97-BB35-0E523D55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833" y="4431024"/>
              <a:ext cx="114300" cy="114300"/>
            </a:xfrm>
            <a:prstGeom prst="rect">
              <a:avLst/>
            </a:prstGeom>
          </p:spPr>
        </p:pic>
        <p:pic>
          <p:nvPicPr>
            <p:cNvPr id="24" name="Picture 23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C5321BF0-B6D9-B40A-E1CB-852F72E40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88" y="4268438"/>
              <a:ext cx="127789" cy="127789"/>
            </a:xfrm>
            <a:prstGeom prst="rect">
              <a:avLst/>
            </a:prstGeom>
          </p:spPr>
        </p:pic>
        <p:pic>
          <p:nvPicPr>
            <p:cNvPr id="26" name="Picture 2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75DD89F3-B787-5277-1F5B-75B43C6A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195" y="4567857"/>
              <a:ext cx="127788" cy="127788"/>
            </a:xfrm>
            <a:prstGeom prst="rect">
              <a:avLst/>
            </a:prstGeom>
          </p:spPr>
        </p:pic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4FA3E6C-70C9-9150-1FEF-3682E04DBFB8}"/>
              </a:ext>
            </a:extLst>
          </p:cNvPr>
          <p:cNvSpPr txBox="1">
            <a:spLocks/>
          </p:cNvSpPr>
          <p:nvPr/>
        </p:nvSpPr>
        <p:spPr>
          <a:xfrm>
            <a:off x="4707205" y="5273027"/>
            <a:ext cx="2777589" cy="1527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8" indent="-228598" algn="l" defTabSz="9143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rgbClr val="0336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793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rgbClr val="03363C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2989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rgbClr val="03363C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185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 smtClean="0">
                <a:solidFill>
                  <a:srgbClr val="03363C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380" indent="-228598" algn="l" defTabSz="9143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rgbClr val="03363C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576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72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67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63" indent="-228598" algn="l" defTabSz="9143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2A350-E982-50DE-47BA-D5921DB33283}"/>
              </a:ext>
            </a:extLst>
          </p:cNvPr>
          <p:cNvSpPr txBox="1"/>
          <p:nvPr/>
        </p:nvSpPr>
        <p:spPr>
          <a:xfrm>
            <a:off x="611543" y="1244807"/>
            <a:ext cx="1096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0" dirty="0">
                <a:solidFill>
                  <a:srgbClr val="00919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Operator   ·   Advisor   ·   Investor   ·   Anthropologist</a:t>
            </a:r>
          </a:p>
        </p:txBody>
      </p:sp>
    </p:spTree>
    <p:extLst>
      <p:ext uri="{BB962C8B-B14F-4D97-AF65-F5344CB8AC3E}">
        <p14:creationId xmlns:p14="http://schemas.microsoft.com/office/powerpoint/2010/main" val="328532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DH Advisory - dark">
      <a:dk1>
        <a:srgbClr val="314F72"/>
      </a:dk1>
      <a:lt1>
        <a:srgbClr val="FFFFFF"/>
      </a:lt1>
      <a:dk2>
        <a:srgbClr val="0E2841"/>
      </a:dk2>
      <a:lt2>
        <a:srgbClr val="E8E8E8"/>
      </a:lt2>
      <a:accent1>
        <a:srgbClr val="009192"/>
      </a:accent1>
      <a:accent2>
        <a:srgbClr val="6FC7C5"/>
      </a:accent2>
      <a:accent3>
        <a:srgbClr val="A52796"/>
      </a:accent3>
      <a:accent4>
        <a:srgbClr val="681CB0"/>
      </a:accent4>
      <a:accent5>
        <a:srgbClr val="F52000"/>
      </a:accent5>
      <a:accent6>
        <a:srgbClr val="D7001C"/>
      </a:accent6>
      <a:hlink>
        <a:srgbClr val="467886"/>
      </a:hlink>
      <a:folHlink>
        <a:srgbClr val="A9A9A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DH Advisory - PPT template v12" id="{27DB73B6-7DC1-074C-B7CF-920AFCA21AA7}" vid="{4755212C-996B-5E4C-99A4-1D737F4F6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239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La Luxes Script</vt:lpstr>
      <vt:lpstr>Myriad Pro</vt:lpstr>
      <vt:lpstr>Segoe UI</vt:lpstr>
      <vt:lpstr>Segoe UI Light</vt:lpstr>
      <vt:lpstr>Office Theme</vt:lpstr>
      <vt:lpstr>Natalie D. Hanson, Ph.D. — Fractional Executive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Hanson</dc:creator>
  <cp:lastModifiedBy>Natalie Hanson</cp:lastModifiedBy>
  <cp:revision>8</cp:revision>
  <dcterms:created xsi:type="dcterms:W3CDTF">2026-04-24T19:16:34Z</dcterms:created>
  <dcterms:modified xsi:type="dcterms:W3CDTF">2026-04-24T20:44:42Z</dcterms:modified>
</cp:coreProperties>
</file>